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 Slab"/>
      <p:regular r:id="rId23"/>
      <p:bold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Playfair Display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Slab-bold.fntdata"/><Relationship Id="rId23" Type="http://schemas.openxmlformats.org/officeDocument/2006/relationships/font" Target="fonts/RobotoSlab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layfairDisplay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layfairDisplay-italic.fntdata"/><Relationship Id="rId30" Type="http://schemas.openxmlformats.org/officeDocument/2006/relationships/font" Target="fonts/PlayfairDisplay-bold.fntdata"/><Relationship Id="rId11" Type="http://schemas.openxmlformats.org/officeDocument/2006/relationships/slide" Target="slides/slide6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32" Type="http://schemas.openxmlformats.org/officeDocument/2006/relationships/font" Target="fonts/PlayfairDisplay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b4c402684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2b4c40268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2b4c402684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2b4c40268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2b4c402684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2b4c402684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2b4c402684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2b4c402684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2b4c402684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2b4c402684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09e96b38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09e96b38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2b4c402684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2b4c402684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2b4c402684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2b4c402684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4c40268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4c40268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2b4c40268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2b4c40268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b4c40268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2b4c40268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2b4c402684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2b4c402684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2b4c402684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2b4c40268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2b4c402684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2b4c402684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b4c402684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b4c40268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2b4c402684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2b4c402684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800">
                <a:latin typeface="Playfair Display"/>
                <a:ea typeface="Playfair Display"/>
                <a:cs typeface="Playfair Display"/>
                <a:sym typeface="Playfair Display"/>
              </a:rPr>
              <a:t>NFT Pets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By: The Quagga Group</a:t>
            </a:r>
            <a:endParaRPr b="1" sz="14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Ethan Silvas, Naomy Velasco, Karim Bouzina, and Jeff Crabill</a:t>
            </a:r>
            <a:endParaRPr b="1" sz="14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2854425" y="237200"/>
            <a:ext cx="5901600" cy="90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buyPet() to Create Marketplace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2854475" y="1414950"/>
            <a:ext cx="5901600" cy="31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2% goes to address that deployed the smart contract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Ownership is immediately reflected after purchase</a:t>
            </a:r>
            <a:endParaRPr sz="2000"/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4618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5659800" y="842425"/>
            <a:ext cx="3484200" cy="81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 to Interact With Pets</a:t>
            </a:r>
            <a:endParaRPr/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5659800" y="1891500"/>
            <a:ext cx="3386100" cy="21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Chat will continuously add to conversation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Can kind of give it a “personality”</a:t>
            </a:r>
            <a:endParaRPr sz="2000"/>
          </a:p>
        </p:txBody>
      </p:sp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" y="0"/>
            <a:ext cx="551558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OpenAI: DALL-E and ChatGPT APIs</a:t>
            </a:r>
            <a:endParaRPr/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Only a few lines of code!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Pay a small fee to generate images and interact with chat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Relatively fast response times</a:t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9575" y="302625"/>
            <a:ext cx="5344850" cy="24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6450" y="2812175"/>
            <a:ext cx="6771075" cy="213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Successfully</a:t>
            </a:r>
            <a:r>
              <a:rPr lang="en" sz="2000"/>
              <a:t> created marketplace transactions that were managed by UI and smart contract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Integrated OpenAI APIs for out of the box AI tools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Created a dApp with a frontend that combines the blockchain backend and AI tools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</a:t>
            </a:r>
            <a:endParaRPr/>
          </a:p>
        </p:txBody>
      </p:sp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Not 100% ready to deploy as an actual app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UI bugs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Needs Metamask login/logout integration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DALL-E images aren’t saved forever and enabling them to do so might cost more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Web3.js offers more support than Web3.py</a:t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Deploy the app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Convert to JavaScript/React.js UI instead of Streamlit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Implement Metamask login/logout functionality for better security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Add more marketplace features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Modify your listings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See your sales and profit history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Implement Pokemon-like game features</a:t>
            </a:r>
            <a:endParaRPr sz="2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 Statement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371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Create NFT pets out of DALL-E generated pixel art images with functionality to chat with them via ChatGPT and buy/sell them on an Ethereum marketplace.</a:t>
            </a:r>
            <a:r>
              <a:rPr lang="en"/>
              <a:t> 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2705100"/>
            <a:ext cx="243840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2788" y="2705100"/>
            <a:ext cx="243840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7700" y="2705100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Build on what we learned about ERC721 tokens by creating an NFT marketplace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Leverage OpenAI APIs to integrate AI tools into a blockchain app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Combine the blockchain backend and Python Streamlit frontend to create full-stack dApp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Summary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Create a Solidity smart contract to create ERC721 tokens</a:t>
            </a:r>
            <a:endParaRPr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Add functionality to buy and sell tokens between Ethereum addresses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Implement “middleman” to take 2% cut of every transaction</a:t>
            </a:r>
            <a:endParaRPr sz="18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 DALL-E API to generate unique pixel art NFT pets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 ChatGPT API to create chat interactions between NFT pets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Put all of these elements together in a Streamlit UI with Metamask, Ganache, and Web3.py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From ArtToken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87900" y="3627725"/>
            <a:ext cx="83682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Similar base logic to ArtToken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 events to efficiently transfer information</a:t>
            </a:r>
            <a:endParaRPr sz="2000"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89817"/>
            <a:ext cx="9144003" cy="1960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Login Capabilities With Ganache 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42074"/>
            <a:ext cx="9144003" cy="370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6350725" y="1728450"/>
            <a:ext cx="2793300" cy="16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Register pets to logged in account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Add option to list on marketplace</a:t>
            </a:r>
            <a:endParaRPr sz="2000"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3507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27928"/>
            <a:ext cx="9143999" cy="861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4337" y="1776963"/>
            <a:ext cx="5715331" cy="279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